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595C31-22B3-4FD8-A881-7CF43D947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049B403-D0B8-4BA4-845A-61A3BAC19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40E60A-0184-4EF3-9CF8-9616A1BF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F47854-0448-436E-B1CA-8D3D4EAF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115EFD-9B1F-4A94-88F3-9652C499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77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3AC0E7-6555-4FB6-BF7A-8D3E0C583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4B5A2A8-763F-4A16-A7F3-D7907DE18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EB9ED8-DC5D-4885-960E-57BE542EA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888B19-FD9E-4FBB-89A9-DBE3CB6B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6878618-ACFA-4FC2-98D3-B6011DE6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53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3DDCE84-B8A9-4698-BDCC-943E999A5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E69513C-9A6A-4BEC-8B2F-2CB8E03C3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4D1A48-53A0-43F9-BA6C-2022D90C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765F020-7160-42B3-AB9C-B5DFE1977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EF3E83-7A1C-469C-A84C-E4080663F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16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5CFBCD-4EAD-48D5-A981-6F6E6BC3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C63660-C692-4D7B-99E0-71F886C38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6465CD-D234-4557-BA1E-DCFB93EDE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967E02-59C2-4E8C-BA25-AD9838F9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0B5C1B-5BD6-426A-8535-99B8B5B5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74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D8B2AD-C0E4-43C0-811E-80989D515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98B29E-7013-474B-8D08-504FC5B25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43434C4-D5FA-4041-B400-F6DA7BDE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A2A4E5-55AE-44C8-90C5-5ECCEB61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3DC767-8FA5-4BDC-9E52-8973AA78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29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8CC8F6-BCC6-4797-BDA3-C4212752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2FF018-3F6C-48BD-9EBD-FA8B31113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FE10080-41C0-4C39-851D-0D10A6CC4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D9015FB-C9F4-4B32-9DF7-2D1FA09E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DFEF48C-1D30-42EA-96A2-757882A1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E69FF85-5002-488F-8B7A-0CB976BE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300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3BA2FC-CABA-4EF2-811C-13A0AB05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BF161C-DED3-4F57-9BF3-23771AA6A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95B6EA4-0AAD-4FFE-8B28-A42596413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C36C627-291B-45C2-B8DD-FFD139034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2E97704-9E13-4612-A701-991187803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3956971-F213-4D3C-832A-6E442681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C82323F-78DA-42C4-B2B3-FF68B58B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D51B482-9DC9-400A-8D8B-A5A57512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51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7006B7-0744-430B-BD20-A51EB375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6E2F681-33B6-4AA6-832B-C5DEE5FA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42B6063-3695-4620-BFB6-D845EFBA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72C5786-28FB-4795-8FC7-0F8F16A96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23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16B962B-BEB2-440E-A4DF-3A849E40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D91B3EC-3378-46D6-BC3D-E5156212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1503B08-C5A6-4E7A-A74F-0AD7DA4B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137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D6B3E2-0DD7-42F4-B4A5-B0052DD4E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6D8796-9056-41C5-914F-EF7B395B3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03C09DB-FF5D-4A54-A02F-49560F83F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3105F0F-619F-4C92-A744-52993712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612B2DC-D71B-4536-9E45-4E725BE5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7223D07-E46C-49D0-A83D-3305F07D6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93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54E3A7-EE0B-4C9F-8CC8-7DA2445EE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530170F-BF77-4361-83D7-E645911514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BCB3409-84ED-42B8-9E9F-E1177605A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456A6E-2D46-4C39-AD39-DED393FF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FBBCFA-E057-4AB2-AD42-EA4ED548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84807D2-C1D6-4B36-9338-B241B493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432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AF1A979-1A2F-4DA4-A483-F64446C0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18AF50-9EB1-4428-8A3D-BE85A052B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11D8A7-29A4-4BCE-A396-A683ABE9A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8368-823E-4424-B830-853AD8310C6A}" type="datetimeFigureOut">
              <a:rPr lang="zh-TW" altLang="en-US" smtClean="0"/>
              <a:t>2025/8/6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DBE8A5-175B-469E-8B93-98899F86B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6259BA-6513-4686-96EE-3D2F96544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BFCB9-3573-4895-99B6-F3156E92A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08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DE032-7331-4518-A208-43E449175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765" y="681319"/>
            <a:ext cx="8435787" cy="708210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校門口上學時段人車動線規劃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01D48E-5C2B-4A16-B146-10FE54B83D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F6EB275-8C28-4899-B39A-B80A86E37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859" y="1600200"/>
            <a:ext cx="9179859" cy="506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0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C52F90-4FA4-4679-85F1-777EB2BD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341" y="591670"/>
            <a:ext cx="7691718" cy="618565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校門口上學時段人車動線規劃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265CFAD-459F-4E17-A734-565A4A08F9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47" y="1290919"/>
            <a:ext cx="9332390" cy="5074303"/>
          </a:xfrm>
        </p:spPr>
      </p:pic>
    </p:spTree>
    <p:extLst>
      <p:ext uri="{BB962C8B-B14F-4D97-AF65-F5344CB8AC3E}">
        <p14:creationId xmlns:p14="http://schemas.microsoft.com/office/powerpoint/2010/main" val="383084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校門口上學時段人車動線規劃</vt:lpstr>
      <vt:lpstr>校門口上學時段人車動線規劃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校門口上學時段人車動線規劃</dc:title>
  <dc:creator>Roki</dc:creator>
  <cp:lastModifiedBy>Roki</cp:lastModifiedBy>
  <cp:revision>1</cp:revision>
  <dcterms:created xsi:type="dcterms:W3CDTF">2025-08-06T02:07:12Z</dcterms:created>
  <dcterms:modified xsi:type="dcterms:W3CDTF">2025-08-06T02:09:15Z</dcterms:modified>
</cp:coreProperties>
</file>